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45" autoAdjust="0"/>
  </p:normalViewPr>
  <p:slideViewPr>
    <p:cSldViewPr snapToGrid="0">
      <p:cViewPr varScale="1">
        <p:scale>
          <a:sx n="79" d="100"/>
          <a:sy n="79" d="100"/>
        </p:scale>
        <p:origin x="75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A869F-290B-D35D-CFE5-FB60EBA0F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1C21F51-B877-F597-D02C-EBE666C19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20BE07-9496-7EFA-27FB-2F0771405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A5AE-DD51-40D3-BE74-BB7F1F548A26}" type="datetimeFigureOut">
              <a:rPr lang="de-AT" smtClean="0"/>
              <a:t>22.06.2023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AF07AD-B946-27ED-F96B-05938107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2AA2BA-56DA-6193-49C9-32CB8C2A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466F-27F7-4F1C-820F-A84D8338D5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595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59511-D368-38E4-50D1-04F9B90D0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04B9C6-F5D2-960D-9222-79B76E75F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F21F77-183E-42DA-52F9-C17C5A63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A5AE-DD51-40D3-BE74-BB7F1F548A26}" type="datetimeFigureOut">
              <a:rPr lang="de-AT" smtClean="0"/>
              <a:t>22.06.2023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842D13-1E9A-EA68-DC72-58D97CFC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6E020-5380-34F3-D55A-BA46027D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466F-27F7-4F1C-820F-A84D8338D5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764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833B748-FBF1-24BF-F785-83CDE6802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A065E06-08A4-C46F-08CC-12A8D40A1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F0451E-CF86-65E8-CBF2-33E1AC6E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A5AE-DD51-40D3-BE74-BB7F1F548A26}" type="datetimeFigureOut">
              <a:rPr lang="de-AT" smtClean="0"/>
              <a:t>22.06.2023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A51BA2-D013-91BA-424D-206ADEE3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FE2019-DF56-9F00-3E3C-55E246F4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466F-27F7-4F1C-820F-A84D8338D5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72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87E53-B471-B075-6576-7B72AC02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2AC3F4-31FC-D391-ED42-79A9C223D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E89CF8-3919-DC8F-36F1-7FD0B1B8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A5AE-DD51-40D3-BE74-BB7F1F548A26}" type="datetimeFigureOut">
              <a:rPr lang="de-AT" smtClean="0"/>
              <a:t>22.06.2023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02B74D-F20C-56E2-48BF-86147AD9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029B6D-BC89-060C-D86F-1F092B48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466F-27F7-4F1C-820F-A84D8338D5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452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55B55-DD9F-60EC-8921-73DEF78E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4AA691-3FAA-C0DC-F527-F6C951294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F0DA9D-6B8A-6069-3CCB-C9EF6957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A5AE-DD51-40D3-BE74-BB7F1F548A26}" type="datetimeFigureOut">
              <a:rPr lang="de-AT" smtClean="0"/>
              <a:t>22.06.2023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FFE69A-D419-3122-B1D4-3EFFBD3A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19D8A8-7A47-2F0B-2FE7-045057C7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466F-27F7-4F1C-820F-A84D8338D5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07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C7D12-CE14-66F9-F68E-DFC94437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D22556-8E51-DF6A-E7AD-DB26C1D63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753919-AF0D-7C2D-1E5C-95E157A95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1F858D-681F-6E38-B382-1BFC65B9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A5AE-DD51-40D3-BE74-BB7F1F548A26}" type="datetimeFigureOut">
              <a:rPr lang="de-AT" smtClean="0"/>
              <a:t>22.06.2023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33A368-0EE8-CD05-4ABF-73B4EA52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E5C46D-4AB2-CED1-EEF9-0C24AFCE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466F-27F7-4F1C-820F-A84D8338D5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955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24937-DEEF-9DCB-AC80-E368283E9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C05D6F-5934-40D1-11D7-D63FFDE47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7CB08B-E8F7-DAFB-47A0-6909D7F62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752306-863F-F19B-67A1-0EBF7BD18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3E7396-EB6C-EE2D-D3F5-422B230C8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02F6308-26FF-3041-F948-B36DD4FD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A5AE-DD51-40D3-BE74-BB7F1F548A26}" type="datetimeFigureOut">
              <a:rPr lang="de-AT" smtClean="0"/>
              <a:t>22.06.2023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BAAC02-ED41-925F-280C-5BFD930A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8D0F679-BD5C-DDCF-1A9D-1C3E4645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466F-27F7-4F1C-820F-A84D8338D5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924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3C554-39A4-4113-9CC8-447DBA2C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0778E5-6C63-D1CA-7652-92DF9ADC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A5AE-DD51-40D3-BE74-BB7F1F548A26}" type="datetimeFigureOut">
              <a:rPr lang="de-AT" smtClean="0"/>
              <a:t>22.06.2023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AC5C1F-EEF8-51EC-A0E8-0B62C8FE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8642AB-E436-A73D-9D71-1FE41C95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466F-27F7-4F1C-820F-A84D8338D5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014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8D4D6A-FAD9-DE5E-2720-FB4B36B8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A5AE-DD51-40D3-BE74-BB7F1F548A26}" type="datetimeFigureOut">
              <a:rPr lang="de-AT" smtClean="0"/>
              <a:t>22.06.2023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8D0A30-9265-2777-FEBF-79753003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3A5A45-DE50-C50C-D460-C2FDEB31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466F-27F7-4F1C-820F-A84D8338D5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493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BE870-3A83-F4F9-3999-ADD134B1D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CDAA42-FE5E-3725-4753-A7ABF2707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0A9F79-3F32-353E-1F49-E03F22917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2AA331-A3CA-226B-FC95-CFBF377D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A5AE-DD51-40D3-BE74-BB7F1F548A26}" type="datetimeFigureOut">
              <a:rPr lang="de-AT" smtClean="0"/>
              <a:t>22.06.2023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4E0626-606B-356C-4603-99DCA3B9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CCA95D-A606-89C1-E90C-16B29687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466F-27F7-4F1C-820F-A84D8338D5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408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91F62-85AB-3B81-7FA7-D6FC4A04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2B6F52E-CD0A-5258-BBA3-8DAFF84BD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F785CA-E7B2-BF05-6C9D-E28CDF1C5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173D69-E785-496C-B76B-02D760EC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A5AE-DD51-40D3-BE74-BB7F1F548A26}" type="datetimeFigureOut">
              <a:rPr lang="de-AT" smtClean="0"/>
              <a:t>22.06.2023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B755B4-D024-C509-6662-87BE32D9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D86113-E2CF-CE4C-B096-010268DA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466F-27F7-4F1C-820F-A84D8338D5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312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5E218F5-C4C3-6BE3-AE04-F1BB7C556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45B39C-C38C-3B1C-D8C4-2646A5BF4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4B2ED7-D506-D67B-8D80-7F8F0983D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FA5AE-DD51-40D3-BE74-BB7F1F548A26}" type="datetimeFigureOut">
              <a:rPr lang="de-AT" smtClean="0"/>
              <a:t>22.06.2023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CFFA64-11E9-DC45-CC96-4AE15BBCA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A396FB-9789-8DB7-F927-324D67B3A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0466F-27F7-4F1C-820F-A84D8338D5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781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uero@oebvtheater.a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mailto:info@idea-austri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333A56-3F5F-F28A-F62D-3E4F84DA6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de-DE" sz="4000" b="1">
                <a:solidFill>
                  <a:schemeClr val="tx2"/>
                </a:solidFill>
              </a:rPr>
              <a:t>  </a:t>
            </a:r>
            <a:endParaRPr lang="de-AT" sz="4000" b="1">
              <a:solidFill>
                <a:schemeClr val="tx2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DFEE1A-398A-EDC0-8ECD-70631F81E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662" y="2300749"/>
            <a:ext cx="4805691" cy="2290916"/>
          </a:xfrm>
        </p:spPr>
        <p:txBody>
          <a:bodyPr anchor="b">
            <a:noAutofit/>
          </a:bodyPr>
          <a:lstStyle/>
          <a:p>
            <a:pPr algn="l"/>
            <a:r>
              <a:rPr lang="de-DE" sz="3200" b="1" i="1" spc="100" dirty="0">
                <a:solidFill>
                  <a:schemeClr val="tx2"/>
                </a:solidFill>
              </a:rPr>
              <a:t>Project &amp; Conference </a:t>
            </a:r>
          </a:p>
          <a:p>
            <a:pPr algn="l"/>
            <a:endParaRPr lang="de-DE" sz="3200" b="1" i="1" dirty="0">
              <a:solidFill>
                <a:schemeClr val="tx2"/>
              </a:solidFill>
            </a:endParaRPr>
          </a:p>
          <a:p>
            <a:pPr algn="l"/>
            <a:r>
              <a:rPr lang="de-DE" sz="3200" b="1" i="1" dirty="0">
                <a:solidFill>
                  <a:srgbClr val="FF0000"/>
                </a:solidFill>
              </a:rPr>
              <a:t>SHAR</a:t>
            </a:r>
            <a:r>
              <a:rPr lang="de-DE" sz="3200" b="1" i="1" dirty="0">
                <a:solidFill>
                  <a:srgbClr val="00B0F0"/>
                </a:solidFill>
              </a:rPr>
              <a:t>IN</a:t>
            </a:r>
            <a:r>
              <a:rPr lang="de-DE" sz="3200" b="1" i="1" dirty="0">
                <a:solidFill>
                  <a:srgbClr val="FF0000"/>
                </a:solidFill>
              </a:rPr>
              <a:t>G</a:t>
            </a:r>
            <a:r>
              <a:rPr lang="de-DE" sz="3200" b="1" i="1" dirty="0">
                <a:solidFill>
                  <a:schemeClr val="tx2"/>
                </a:solidFill>
              </a:rPr>
              <a:t> </a:t>
            </a:r>
            <a:r>
              <a:rPr lang="de-DE" sz="3200" b="1" i="1" dirty="0">
                <a:solidFill>
                  <a:srgbClr val="00B050"/>
                </a:solidFill>
              </a:rPr>
              <a:t>&amp;</a:t>
            </a:r>
            <a:r>
              <a:rPr lang="de-DE" sz="3200" b="1" i="1" dirty="0">
                <a:solidFill>
                  <a:schemeClr val="tx2"/>
                </a:solidFill>
              </a:rPr>
              <a:t> CA</a:t>
            </a:r>
            <a:r>
              <a:rPr lang="de-DE" sz="3200" b="1" i="1" dirty="0">
                <a:solidFill>
                  <a:srgbClr val="FFC000"/>
                </a:solidFill>
              </a:rPr>
              <a:t>RI</a:t>
            </a:r>
            <a:r>
              <a:rPr lang="de-DE" sz="3200" b="1" i="1" dirty="0">
                <a:solidFill>
                  <a:srgbClr val="92D050"/>
                </a:solidFill>
              </a:rPr>
              <a:t>NG</a:t>
            </a:r>
          </a:p>
          <a:p>
            <a:pPr algn="l"/>
            <a:r>
              <a:rPr lang="de-DE" sz="3200" b="1" i="1" dirty="0">
                <a:solidFill>
                  <a:schemeClr val="tx2"/>
                </a:solidFill>
              </a:rPr>
              <a:t>.... </a:t>
            </a:r>
            <a:r>
              <a:rPr lang="de-DE" sz="3200" b="1" i="1" dirty="0" err="1">
                <a:solidFill>
                  <a:srgbClr val="92D050"/>
                </a:solidFill>
              </a:rPr>
              <a:t>eve</a:t>
            </a:r>
            <a:r>
              <a:rPr lang="de-DE" sz="3200" b="1" i="1" dirty="0" err="1">
                <a:solidFill>
                  <a:schemeClr val="tx2"/>
                </a:solidFill>
              </a:rPr>
              <a:t>ry</a:t>
            </a:r>
            <a:r>
              <a:rPr lang="de-DE" sz="3200" b="1" i="1" dirty="0">
                <a:solidFill>
                  <a:schemeClr val="tx2"/>
                </a:solidFill>
              </a:rPr>
              <a:t> </a:t>
            </a:r>
            <a:r>
              <a:rPr lang="de-DE" sz="3200" b="1" i="1" dirty="0" err="1">
                <a:solidFill>
                  <a:srgbClr val="FF0000"/>
                </a:solidFill>
              </a:rPr>
              <a:t>child</a:t>
            </a:r>
            <a:r>
              <a:rPr lang="de-DE" sz="3200" b="1" i="1" dirty="0">
                <a:solidFill>
                  <a:schemeClr val="tx2"/>
                </a:solidFill>
              </a:rPr>
              <a:t> </a:t>
            </a:r>
            <a:r>
              <a:rPr lang="de-DE" sz="3200" b="1" i="1" dirty="0" err="1">
                <a:solidFill>
                  <a:schemeClr val="bg2">
                    <a:lumMod val="50000"/>
                  </a:schemeClr>
                </a:solidFill>
              </a:rPr>
              <a:t>matt</a:t>
            </a:r>
            <a:r>
              <a:rPr lang="de-DE" sz="3200" b="1" i="1" dirty="0" err="1">
                <a:solidFill>
                  <a:srgbClr val="00B050"/>
                </a:solidFill>
              </a:rPr>
              <a:t>ers</a:t>
            </a:r>
            <a:r>
              <a:rPr lang="de-DE" sz="3200" b="1" i="1" dirty="0">
                <a:solidFill>
                  <a:schemeClr val="tx2"/>
                </a:solidFill>
              </a:rPr>
              <a:t>!</a:t>
            </a:r>
          </a:p>
          <a:p>
            <a:pPr algn="l"/>
            <a:endParaRPr lang="de-DE" sz="3200" b="1" i="1" dirty="0">
              <a:solidFill>
                <a:schemeClr val="tx2"/>
              </a:solidFill>
            </a:endParaRPr>
          </a:p>
          <a:p>
            <a:pPr algn="l"/>
            <a:r>
              <a:rPr lang="de-DE" sz="3200" b="1" i="1" dirty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de-DE" sz="3200" b="1" i="1" dirty="0">
                <a:solidFill>
                  <a:schemeClr val="tx2"/>
                </a:solidFill>
              </a:rPr>
              <a:t> </a:t>
            </a:r>
            <a:r>
              <a:rPr lang="de-DE" sz="3200" b="1" i="1" dirty="0">
                <a:solidFill>
                  <a:srgbClr val="FFC000"/>
                </a:solidFill>
              </a:rPr>
              <a:t>Pla</a:t>
            </a:r>
            <a:r>
              <a:rPr lang="de-DE" sz="3200" b="1" i="1" dirty="0">
                <a:solidFill>
                  <a:schemeClr val="tx2"/>
                </a:solidFill>
              </a:rPr>
              <a:t>ce </a:t>
            </a:r>
            <a:r>
              <a:rPr lang="de-DE" sz="3200" b="1" i="1" dirty="0" err="1">
                <a:solidFill>
                  <a:srgbClr val="00B050"/>
                </a:solidFill>
              </a:rPr>
              <a:t>of</a:t>
            </a:r>
            <a:r>
              <a:rPr lang="de-DE" sz="3200" b="1" i="1" dirty="0">
                <a:solidFill>
                  <a:srgbClr val="00B050"/>
                </a:solidFill>
              </a:rPr>
              <a:t> </a:t>
            </a:r>
            <a:r>
              <a:rPr lang="de-DE" sz="3200" b="1" i="1" dirty="0">
                <a:solidFill>
                  <a:schemeClr val="bg2">
                    <a:lumMod val="50000"/>
                  </a:schemeClr>
                </a:solidFill>
              </a:rPr>
              <a:t>You</a:t>
            </a:r>
            <a:r>
              <a:rPr lang="de-DE" sz="3200" b="1" i="1" dirty="0">
                <a:solidFill>
                  <a:srgbClr val="C00000"/>
                </a:solidFill>
              </a:rPr>
              <a:t>ng</a:t>
            </a:r>
            <a:r>
              <a:rPr lang="de-DE" sz="3200" b="1" i="1" dirty="0">
                <a:solidFill>
                  <a:schemeClr val="tx2"/>
                </a:solidFill>
              </a:rPr>
              <a:t> </a:t>
            </a:r>
            <a:r>
              <a:rPr lang="de-DE" sz="3200" b="1" i="1" dirty="0">
                <a:solidFill>
                  <a:srgbClr val="00B0F0"/>
                </a:solidFill>
              </a:rPr>
              <a:t>Peo</a:t>
            </a:r>
            <a:r>
              <a:rPr lang="de-DE" sz="3200" b="1" i="1" dirty="0">
                <a:solidFill>
                  <a:srgbClr val="92D050"/>
                </a:solidFill>
              </a:rPr>
              <a:t>ple</a:t>
            </a:r>
            <a:r>
              <a:rPr lang="de-DE" sz="3200" b="1" i="1" dirty="0">
                <a:solidFill>
                  <a:schemeClr val="tx2"/>
                </a:solidFill>
              </a:rPr>
              <a:t> </a:t>
            </a:r>
            <a:r>
              <a:rPr lang="de-DE" sz="3200" b="1" i="1" dirty="0">
                <a:solidFill>
                  <a:srgbClr val="92D050"/>
                </a:solidFill>
              </a:rPr>
              <a:t>in </a:t>
            </a:r>
            <a:r>
              <a:rPr lang="de-DE" sz="3200" b="1" i="1" dirty="0" err="1">
                <a:solidFill>
                  <a:schemeClr val="tx2"/>
                </a:solidFill>
              </a:rPr>
              <a:t>the</a:t>
            </a:r>
            <a:r>
              <a:rPr lang="de-DE" sz="3200" b="1" i="1" dirty="0">
                <a:solidFill>
                  <a:schemeClr val="tx2"/>
                </a:solidFill>
              </a:rPr>
              <a:t> </a:t>
            </a:r>
            <a:r>
              <a:rPr lang="de-DE" sz="3200" b="1" i="1" dirty="0">
                <a:solidFill>
                  <a:srgbClr val="C00000"/>
                </a:solidFill>
              </a:rPr>
              <a:t>Wo</a:t>
            </a:r>
            <a:r>
              <a:rPr lang="de-DE" sz="3200" b="1" i="1" dirty="0">
                <a:solidFill>
                  <a:srgbClr val="FFC000"/>
                </a:solidFill>
              </a:rPr>
              <a:t>rld</a:t>
            </a:r>
            <a:r>
              <a:rPr lang="de-DE" sz="3200" b="1" i="1" dirty="0">
                <a:solidFill>
                  <a:schemeClr val="tx2"/>
                </a:solidFill>
              </a:rPr>
              <a:t>!</a:t>
            </a:r>
            <a:endParaRPr lang="de-AT" sz="3200" b="1" i="1" dirty="0">
              <a:solidFill>
                <a:schemeClr val="tx2"/>
              </a:solidFill>
            </a:endParaRPr>
          </a:p>
        </p:txBody>
      </p:sp>
      <p:pic>
        <p:nvPicPr>
          <p:cNvPr id="6" name="Grafik 5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B14532FD-087B-0F72-2695-045AD4DE3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" y="3107549"/>
            <a:ext cx="4141760" cy="1557301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94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28195-4828-A534-CAB2-D274CE77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60" y="531364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de-DE" sz="2800" b="1" i="1" dirty="0"/>
              <a:t>25th Drama / </a:t>
            </a:r>
            <a:r>
              <a:rPr lang="de-DE" sz="2800" b="1" i="1" dirty="0" err="1"/>
              <a:t>Theatre</a:t>
            </a:r>
            <a:r>
              <a:rPr lang="de-DE" sz="2800" b="1" i="1" dirty="0"/>
              <a:t> in Education Conference </a:t>
            </a:r>
            <a:br>
              <a:rPr lang="de-DE" sz="2800" b="1" i="1" dirty="0"/>
            </a:br>
            <a:r>
              <a:rPr lang="de-DE" sz="2800" b="1" i="1" dirty="0"/>
              <a:t>22nd -27th </a:t>
            </a:r>
            <a:r>
              <a:rPr lang="de-DE" sz="2800" b="1" i="1" dirty="0" err="1"/>
              <a:t>of</a:t>
            </a:r>
            <a:r>
              <a:rPr lang="de-DE" sz="2800" b="1" i="1" dirty="0"/>
              <a:t> March, 2024 </a:t>
            </a:r>
            <a:endParaRPr lang="de-AT" sz="2800" b="1" i="1" dirty="0"/>
          </a:p>
        </p:txBody>
      </p:sp>
      <p:pic>
        <p:nvPicPr>
          <p:cNvPr id="5" name="Inhaltsplatzhalter 4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BD054AC2-B75F-8FC4-417E-0ACAA92C2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6" y="311468"/>
            <a:ext cx="2857500" cy="1074420"/>
          </a:xfrm>
        </p:spPr>
      </p:pic>
      <p:pic>
        <p:nvPicPr>
          <p:cNvPr id="8" name="Grafik 7" descr="Ein Bild, das Text, Grafikdesign, Poster, Grafiken enthält.&#10;&#10;Automatisch generierte Beschreibung">
            <a:extLst>
              <a:ext uri="{FF2B5EF4-FFF2-40B4-BE49-F238E27FC236}">
                <a16:creationId xmlns:a16="http://schemas.microsoft.com/office/drawing/2014/main" id="{E7FA7589-A86F-2053-6309-812CD9937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885" y="218796"/>
            <a:ext cx="2857500" cy="535363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91422DB-A76C-0704-21C9-BFD37D6EA465}"/>
              </a:ext>
            </a:extLst>
          </p:cNvPr>
          <p:cNvSpPr txBox="1"/>
          <p:nvPr/>
        </p:nvSpPr>
        <p:spPr>
          <a:xfrm>
            <a:off x="1002890" y="2113935"/>
            <a:ext cx="6705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international </a:t>
            </a:r>
            <a:r>
              <a:rPr lang="de-DE" sz="2400" dirty="0" err="1"/>
              <a:t>participants</a:t>
            </a:r>
            <a:r>
              <a:rPr lang="de-DE" sz="2400" dirty="0"/>
              <a:t> &amp; </a:t>
            </a:r>
            <a:r>
              <a:rPr lang="de-DE" sz="2400" dirty="0" err="1"/>
              <a:t>faciliators</a:t>
            </a:r>
            <a:r>
              <a:rPr lang="de-DE" sz="2400" dirty="0"/>
              <a:t> </a:t>
            </a:r>
          </a:p>
          <a:p>
            <a:endParaRPr lang="de-DE" sz="800" dirty="0"/>
          </a:p>
          <a:p>
            <a:r>
              <a:rPr lang="de-DE" sz="2400" dirty="0" err="1"/>
              <a:t>work</a:t>
            </a:r>
            <a:r>
              <a:rPr lang="de-DE" sz="2400" dirty="0"/>
              <a:t> </a:t>
            </a:r>
            <a:r>
              <a:rPr lang="de-DE" sz="2400" dirty="0" err="1"/>
              <a:t>together</a:t>
            </a:r>
            <a:r>
              <a:rPr lang="de-DE" sz="2400" dirty="0"/>
              <a:t> –  </a:t>
            </a:r>
            <a:r>
              <a:rPr lang="de-DE" sz="2400" dirty="0" err="1"/>
              <a:t>preparation</a:t>
            </a:r>
            <a:r>
              <a:rPr lang="de-DE" sz="2400" dirty="0"/>
              <a:t> &amp; </a:t>
            </a:r>
            <a:r>
              <a:rPr lang="de-DE" sz="2400" dirty="0" err="1"/>
              <a:t>four</a:t>
            </a:r>
            <a:r>
              <a:rPr lang="de-DE" sz="2400" dirty="0"/>
              <a:t> </a:t>
            </a:r>
            <a:r>
              <a:rPr lang="de-DE" sz="2400" dirty="0" err="1"/>
              <a:t>days</a:t>
            </a:r>
            <a:r>
              <a:rPr lang="de-DE" sz="2400" dirty="0"/>
              <a:t> </a:t>
            </a:r>
          </a:p>
          <a:p>
            <a:endParaRPr lang="de-DE" sz="800" dirty="0"/>
          </a:p>
          <a:p>
            <a:r>
              <a:rPr lang="de-DE" sz="2400" dirty="0" err="1"/>
              <a:t>keynotes</a:t>
            </a:r>
            <a:r>
              <a:rPr lang="de-DE" sz="2400" dirty="0"/>
              <a:t> - </a:t>
            </a:r>
            <a:r>
              <a:rPr lang="de-DE" sz="2400" dirty="0" err="1"/>
              <a:t>theory</a:t>
            </a:r>
            <a:r>
              <a:rPr lang="de-DE" sz="2400" dirty="0"/>
              <a:t> &amp; </a:t>
            </a:r>
            <a:r>
              <a:rPr lang="de-DE" sz="2400" dirty="0" err="1"/>
              <a:t>practical</a:t>
            </a:r>
            <a:r>
              <a:rPr lang="de-DE" sz="2400" dirty="0"/>
              <a:t> </a:t>
            </a:r>
            <a:r>
              <a:rPr lang="de-DE" sz="2400" dirty="0" err="1"/>
              <a:t>work</a:t>
            </a:r>
            <a:endParaRPr lang="de-DE" sz="2400" dirty="0"/>
          </a:p>
          <a:p>
            <a:endParaRPr lang="de-DE" sz="800" dirty="0"/>
          </a:p>
          <a:p>
            <a:r>
              <a:rPr lang="de-DE" sz="2400" dirty="0" err="1"/>
              <a:t>best</a:t>
            </a:r>
            <a:r>
              <a:rPr lang="de-DE" sz="2400" dirty="0"/>
              <a:t> </a:t>
            </a:r>
            <a:r>
              <a:rPr lang="de-DE" sz="2400" dirty="0" err="1"/>
              <a:t>practice</a:t>
            </a:r>
            <a:r>
              <a:rPr lang="de-DE" sz="2400" dirty="0"/>
              <a:t> – </a:t>
            </a:r>
            <a:r>
              <a:rPr lang="de-DE" sz="2400" dirty="0" err="1"/>
              <a:t>call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papers</a:t>
            </a:r>
            <a:r>
              <a:rPr lang="de-DE" sz="2400" dirty="0"/>
              <a:t> – additional </a:t>
            </a:r>
            <a:r>
              <a:rPr lang="de-DE" sz="2400" dirty="0" err="1"/>
              <a:t>program</a:t>
            </a:r>
            <a:endParaRPr lang="de-DE" sz="2400" dirty="0"/>
          </a:p>
          <a:p>
            <a:endParaRPr lang="de-DE" sz="800" dirty="0"/>
          </a:p>
          <a:p>
            <a:r>
              <a:rPr lang="de-DE" sz="2400" dirty="0" err="1"/>
              <a:t>celebrate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us</a:t>
            </a:r>
            <a:r>
              <a:rPr lang="de-DE" sz="2400" dirty="0"/>
              <a:t> - 50 </a:t>
            </a:r>
            <a:r>
              <a:rPr lang="de-DE" sz="2400" dirty="0" err="1"/>
              <a:t>years</a:t>
            </a:r>
            <a:r>
              <a:rPr lang="de-DE" sz="2400" dirty="0"/>
              <a:t> </a:t>
            </a:r>
          </a:p>
          <a:p>
            <a:endParaRPr lang="de-DE" sz="800" dirty="0"/>
          </a:p>
          <a:p>
            <a:r>
              <a:rPr lang="de-AT" sz="2400" dirty="0" err="1"/>
              <a:t>wonderful</a:t>
            </a:r>
            <a:r>
              <a:rPr lang="de-AT" sz="2400" dirty="0"/>
              <a:t> </a:t>
            </a:r>
            <a:r>
              <a:rPr lang="de-AT" sz="2400" dirty="0" err="1"/>
              <a:t>location</a:t>
            </a:r>
            <a:r>
              <a:rPr lang="de-AT" sz="2400" dirty="0"/>
              <a:t> in Retz, Lower Austria </a:t>
            </a:r>
          </a:p>
        </p:txBody>
      </p:sp>
    </p:spTree>
    <p:extLst>
      <p:ext uri="{BB962C8B-B14F-4D97-AF65-F5344CB8AC3E}">
        <p14:creationId xmlns:p14="http://schemas.microsoft.com/office/powerpoint/2010/main" val="109455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DF0C2D-979D-3979-3940-C75E7CECF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1428961"/>
            <a:ext cx="4314645" cy="545530"/>
          </a:xfrm>
        </p:spPr>
        <p:txBody>
          <a:bodyPr anchor="b">
            <a:normAutofit/>
          </a:bodyPr>
          <a:lstStyle/>
          <a:p>
            <a:r>
              <a:rPr lang="de-DE" sz="2400" i="1" dirty="0" err="1"/>
              <a:t>information</a:t>
            </a:r>
            <a:r>
              <a:rPr lang="de-DE" sz="2400" i="1" dirty="0"/>
              <a:t> &amp; </a:t>
            </a:r>
            <a:r>
              <a:rPr lang="de-DE" sz="2400" i="1" dirty="0" err="1"/>
              <a:t>questions</a:t>
            </a:r>
            <a:r>
              <a:rPr lang="de-DE" sz="2400" i="1" dirty="0"/>
              <a:t>    </a:t>
            </a:r>
            <a:endParaRPr lang="de-AT" sz="2400" i="1" dirty="0"/>
          </a:p>
        </p:txBody>
      </p:sp>
      <p:pic>
        <p:nvPicPr>
          <p:cNvPr id="5" name="Inhaltsplatzhalter 4" descr="Ein Bild, das Text, Grafikdesign, Screenshot, Poster enthält.&#10;&#10;Automatisch generierte Beschreibung">
            <a:extLst>
              <a:ext uri="{FF2B5EF4-FFF2-40B4-BE49-F238E27FC236}">
                <a16:creationId xmlns:a16="http://schemas.microsoft.com/office/drawing/2014/main" id="{F71577A1-BA28-CEC5-7557-73C01DA69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83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E09C0-0246-B4E3-7C65-A786E95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i="1" dirty="0"/>
              <a:t>OEBV THEATER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buero@oebvtheater.at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IDEA AUSTRIA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info@idea-austria.org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www.idea-austria.org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Grafik 6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43CC0A1F-6D34-B728-ECC9-0B8B19629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05" y="116797"/>
            <a:ext cx="285750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22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97</Words>
  <Application>Microsoft Office PowerPoint</Application>
  <PresentationFormat>Breitbild</PresentationFormat>
  <Paragraphs>27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  </vt:lpstr>
      <vt:lpstr>25th Drama / Theatre in Education Conference  22nd -27th of March, 2024 </vt:lpstr>
      <vt:lpstr>information &amp; questions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Höfferer-Brunthaler Dagmar</dc:creator>
  <cp:lastModifiedBy>Höfferer-Brunthaler Dagmar</cp:lastModifiedBy>
  <cp:revision>18</cp:revision>
  <dcterms:created xsi:type="dcterms:W3CDTF">2023-06-18T20:37:58Z</dcterms:created>
  <dcterms:modified xsi:type="dcterms:W3CDTF">2023-06-22T21:50:11Z</dcterms:modified>
</cp:coreProperties>
</file>